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9"/>
  </p:sldMasterIdLst>
  <p:notesMasterIdLst>
    <p:notesMasterId r:id="rId19"/>
  </p:notesMasterIdLst>
  <p:sldIdLst>
    <p:sldId id="256" r:id="rId10"/>
    <p:sldId id="257" r:id="rId11"/>
    <p:sldId id="258" r:id="rId12"/>
    <p:sldId id="259" r:id="rId13"/>
    <p:sldId id="260" r:id="rId14"/>
    <p:sldId id="261" r:id="rId15"/>
    <p:sldId id="265" r:id="rId16"/>
    <p:sldId id="263" r:id="rId17"/>
    <p:sldId id="26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browse showScrollbar="0"/>
    <p:sldAll/>
    <p:penClr>
      <a:prstClr val="red"/>
    </p:penClr>
    <p:extLst>
      <p:ext uri="{F99C55AA-B7CB-42B0-86F8-08522FDF87E8}">
        <p14:browseMode xmlns:p14="http://schemas.microsoft.com/office/powerpoint/2010/main" showStatus="0"/>
      </p:ex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7" autoAdjust="0"/>
    <p:restoredTop sz="94660"/>
  </p:normalViewPr>
  <p:slideViewPr>
    <p:cSldViewPr snapToGrid="0">
      <p:cViewPr varScale="1">
        <p:scale>
          <a:sx n="91" d="100"/>
          <a:sy n="91" d="100"/>
        </p:scale>
        <p:origin x="2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customXml" Target="../customXml/item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2.xml"/><Relationship Id="rId5" Type="http://schemas.openxmlformats.org/officeDocument/2006/relationships/customXml" Target="../customXml/item5.xml"/><Relationship Id="rId15" Type="http://schemas.openxmlformats.org/officeDocument/2006/relationships/slide" Target="slides/slide6.xml"/><Relationship Id="rId23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1.xml"/><Relationship Id="rId14" Type="http://schemas.openxmlformats.org/officeDocument/2006/relationships/slide" Target="slides/slide5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23088-60ED-4AF9-94C7-984F0C377D2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3C82F-9696-4B46-A02A-340019398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459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559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358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851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477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957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96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1821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507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3C82F-9696-4B46-A02A-34001939840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83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137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684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484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074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887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33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182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699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969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691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919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47374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790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113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4338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3330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7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5C37B-9967-4092-8A28-190D0F342344}" type="datetimeFigureOut">
              <a:rPr lang="en-US" smtClean="0"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73208-1DC0-42A0-BD87-41554198EF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0276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customXml" Target="../../customXml/item3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customXml" Target="../../customXml/item4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customXml" Target="../../customXml/item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customXml" Target="../../customXml/item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customXml" Target="../../customXml/item7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customXml" Target="../../customXml/item1.xml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7.xml"/><Relationship Id="rId1" Type="http://schemas.openxmlformats.org/officeDocument/2006/relationships/customXml" Target="../../customXml/item8.xml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customXml" Target="../../customXml/item5.xml"/><Relationship Id="rId4" Type="http://schemas.openxmlformats.org/officeDocument/2006/relationships/hyperlink" Target="http://bc3te.ch/tccc1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Give your app some global appeal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Localizing your app using Microsoft’s Multilingual App Toolkit (MAT)</a:t>
            </a:r>
            <a:endParaRPr lang="en-US" dirty="0"/>
          </a:p>
        </p:txBody>
      </p:sp>
    </p:spTree>
    <p:custDataLst>
      <p:custData r:id="rId1"/>
      <p:tags r:id="rId2"/>
    </p:custDataLst>
    <p:extLst>
      <p:ext uri="{BB962C8B-B14F-4D97-AF65-F5344CB8AC3E}">
        <p14:creationId xmlns:p14="http://schemas.microsoft.com/office/powerpoint/2010/main" val="68171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localize?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apps you write </a:t>
            </a:r>
            <a:r>
              <a:rPr lang="en-US" i="1" dirty="0" smtClean="0"/>
              <a:t>can</a:t>
            </a:r>
            <a:r>
              <a:rPr lang="en-US" dirty="0" smtClean="0"/>
              <a:t> be used anywhere in the world</a:t>
            </a:r>
          </a:p>
          <a:p>
            <a:r>
              <a:rPr lang="en-US" dirty="0" smtClean="0"/>
              <a:t>Low-cost smartphones like Nokia’s 5__ and 6__ series and a host of Android phones are bringing the “app market” to less-industrialized parts of the world</a:t>
            </a:r>
          </a:p>
          <a:p>
            <a:r>
              <a:rPr lang="en-US" dirty="0" smtClean="0"/>
              <a:t>English-only strings/text limits the appeal/usability of your app in these rapidly-growing markets</a:t>
            </a:r>
            <a:endParaRPr lang="en-US" dirty="0"/>
          </a:p>
        </p:txBody>
      </p:sp>
    </p:spTree>
    <p:custDataLst>
      <p:custData r:id="rId1"/>
      <p:tags r:id="rId2"/>
    </p:custDataLst>
    <p:extLst>
      <p:ext uri="{BB962C8B-B14F-4D97-AF65-F5344CB8AC3E}">
        <p14:creationId xmlns:p14="http://schemas.microsoft.com/office/powerpoint/2010/main" val="29102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Study – Upload to YouTube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Adds functionality not currently present on Windows Phone to upload videos from your Camera Roll directly to YouTube</a:t>
            </a:r>
          </a:p>
          <a:p>
            <a:r>
              <a:rPr lang="en-US" dirty="0" smtClean="0"/>
              <a:t>Task would be attractive to anybody, anywhere</a:t>
            </a:r>
          </a:p>
          <a:p>
            <a:r>
              <a:rPr lang="en-US" dirty="0" smtClean="0"/>
              <a:t>Embed analytics to see where it’s most used</a:t>
            </a:r>
            <a:endParaRPr lang="en-US" dirty="0"/>
          </a:p>
        </p:txBody>
      </p:sp>
    </p:spTree>
    <p:custDataLst>
      <p:custData r:id="rId1"/>
      <p:tags r:id="rId2"/>
    </p:custDataLst>
    <p:extLst>
      <p:ext uri="{BB962C8B-B14F-4D97-AF65-F5344CB8AC3E}">
        <p14:creationId xmlns:p14="http://schemas.microsoft.com/office/powerpoint/2010/main" val="353014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Upload to YouTube – Usage Statistics</a:t>
            </a:r>
            <a:br>
              <a:rPr lang="en-US" dirty="0" smtClean="0"/>
            </a:br>
            <a:r>
              <a:rPr lang="en-US" dirty="0" smtClean="0"/>
              <a:t>- Geography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1413" y="2097088"/>
            <a:ext cx="5972175" cy="3429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9495" y="4691903"/>
            <a:ext cx="6200775" cy="2019300"/>
          </a:xfrm>
          <a:prstGeom prst="rect">
            <a:avLst/>
          </a:prstGeom>
        </p:spPr>
      </p:pic>
    </p:spTree>
    <p:custDataLst>
      <p:custData r:id="rId1"/>
      <p:tags r:id="rId2"/>
    </p:custDataLst>
    <p:extLst>
      <p:ext uri="{BB962C8B-B14F-4D97-AF65-F5344CB8AC3E}">
        <p14:creationId xmlns:p14="http://schemas.microsoft.com/office/powerpoint/2010/main" val="216335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Upload to YouTube – Usage Statistics</a:t>
            </a:r>
            <a:br>
              <a:rPr lang="en-US" dirty="0" smtClean="0"/>
            </a:br>
            <a:r>
              <a:rPr lang="en-US" dirty="0" smtClean="0"/>
              <a:t>- Language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1413" y="2097088"/>
            <a:ext cx="9905998" cy="2967090"/>
          </a:xfrm>
          <a:prstGeom prst="rect">
            <a:avLst/>
          </a:prstGeom>
        </p:spPr>
      </p:pic>
    </p:spTree>
    <p:custDataLst>
      <p:custData r:id="rId1"/>
      <p:tags r:id="rId2"/>
    </p:custDataLst>
    <p:extLst>
      <p:ext uri="{BB962C8B-B14F-4D97-AF65-F5344CB8AC3E}">
        <p14:creationId xmlns:p14="http://schemas.microsoft.com/office/powerpoint/2010/main" val="16873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Upload to YouTube - Support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594655" y="2097088"/>
            <a:ext cx="4999513" cy="3571081"/>
          </a:xfrm>
          <a:prstGeom prst="rect">
            <a:avLst/>
          </a:prstGeom>
        </p:spPr>
      </p:pic>
    </p:spTree>
    <p:custDataLst>
      <p:custData r:id="rId1"/>
      <p:tags r:id="rId2"/>
    </p:custDataLst>
    <p:extLst>
      <p:ext uri="{BB962C8B-B14F-4D97-AF65-F5344CB8AC3E}">
        <p14:creationId xmlns:p14="http://schemas.microsoft.com/office/powerpoint/2010/main" val="7392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Mobile Operating Systems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74" y="1828800"/>
            <a:ext cx="898207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1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925" y="-1"/>
            <a:ext cx="11158151" cy="6053297"/>
          </a:xfrm>
          <a:prstGeom prst="rect">
            <a:avLst/>
          </a:prstGeom>
          <a:effectLst>
            <a:reflection blurRad="6350" stA="50000" endA="300" endPos="46000" dir="5400000" sy="-100000" algn="bl" rotWithShape="0"/>
          </a:effectLst>
        </p:spPr>
      </p:pic>
    </p:spTree>
    <p:custDataLst>
      <p:custData r:id="rId1"/>
      <p:tags r:id="rId2"/>
    </p:custDataLst>
    <p:extLst>
      <p:ext uri="{BB962C8B-B14F-4D97-AF65-F5344CB8AC3E}">
        <p14:creationId xmlns:p14="http://schemas.microsoft.com/office/powerpoint/2010/main" val="100973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4258" y="0"/>
            <a:ext cx="6283484" cy="993551"/>
          </a:xfrm>
        </p:spPr>
        <p:txBody>
          <a:bodyPr/>
          <a:lstStyle/>
          <a:p>
            <a:r>
              <a:rPr lang="en-US" dirty="0" smtClean="0"/>
              <a:t>Feedback is appreciated!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6883" y="1334184"/>
            <a:ext cx="8482131" cy="520065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dirty="0" smtClean="0"/>
              <a:t>Related </a:t>
            </a:r>
            <a:r>
              <a:rPr lang="en-US" dirty="0" smtClean="0"/>
              <a:t>Blog Posts: </a:t>
            </a:r>
            <a:r>
              <a:rPr lang="en-US" dirty="0" smtClean="0">
                <a:hlinkClick r:id="rId4"/>
              </a:rPr>
              <a:t>http://bc3te.ch/tccc17</a:t>
            </a:r>
            <a:endParaRPr lang="en-US" dirty="0" smtClean="0"/>
          </a:p>
          <a:p>
            <a:pPr algn="r"/>
            <a:endParaRPr lang="en-US" dirty="0" smtClean="0"/>
          </a:p>
          <a:p>
            <a:pPr marL="0" indent="0" algn="r">
              <a:buNone/>
            </a:pPr>
            <a:r>
              <a:rPr lang="en-US" dirty="0" smtClean="0"/>
              <a:t>My Contact Information</a:t>
            </a:r>
          </a:p>
          <a:p>
            <a:pPr algn="r"/>
            <a:endParaRPr lang="en-US" dirty="0"/>
          </a:p>
        </p:txBody>
      </p:sp>
    </p:spTree>
    <p:custDataLst>
      <p:custData r:id="rId1"/>
    </p:custDataLst>
    <p:extLst>
      <p:ext uri="{BB962C8B-B14F-4D97-AF65-F5344CB8AC3E}">
        <p14:creationId xmlns:p14="http://schemas.microsoft.com/office/powerpoint/2010/main" val="117836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27F8B411-B586-40B8-8FB9-40A3049AB0F3}"/>
  <p:tag name="ATHENA.CUSTOMXMLCONTENT" val="&lt;?xml version=&quot;1.0&quot;?&gt;&lt;athena xmlns=&quot;http://schemas.microsoft.com/edu/athena&quot; version=&quot;0.1.2681.0&quot;&gt;&lt;timings duration=&quot;5398&quot;/&gt;&lt;/athena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AEFAC079-7127-4B6D-9E82-CDDA70F7E58D}"/>
  <p:tag name="ATHENA.CUSTOMXMLCONTENT" val="&lt;?xml version=&quot;1.0&quot;?&gt;&lt;athena xmlns=&quot;http://schemas.microsoft.com/edu/athena&quot; version=&quot;0.1.2681.0&quot;&gt;&lt;timings duration=&quot;1905&quot;/&gt;&lt;/athena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22E486E2-EF06-456D-83A6-CA663057F74C}"/>
  <p:tag name="ATHENA.CUSTOMXMLCONTENT" val="&lt;?xml version=&quot;1.0&quot;?&gt;&lt;athena xmlns=&quot;http://schemas.microsoft.com/edu/athena&quot; version=&quot;0.1.2681.0&quot;&gt;&lt;timings duration=&quot;840&quot;/&gt;&lt;/athena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0817A031-AFE3-43C7-A8DE-84B3A6E508C7}"/>
  <p:tag name="ATHENA.CUSTOMXMLCONTENT" val="&lt;?xml version=&quot;1.0&quot;?&gt;&lt;athena xmlns=&quot;http://schemas.microsoft.com/edu/athena&quot; version=&quot;0.1.2681.0&quot;&gt;&lt;timings duration=&quot;874&quot;/&gt;&lt;/athena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340E4AD8-AF1A-407B-A960-495BFFA8856E}"/>
  <p:tag name="ATHENA.CUSTOMXMLCONTENT" val="&lt;?xml version=&quot;1.0&quot;?&gt;&lt;athena xmlns=&quot;http://schemas.microsoft.com/edu/athena&quot; version=&quot;0.1.2681.0&quot;&gt;&lt;timings duration=&quot;613&quot;/&gt;&lt;/athena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E3A6EC3B-C27E-4BA5-A70E-45152EF36252}"/>
  <p:tag name="ATHENA.CUSTOMXMLCONTENT" val="&lt;?xml version=&quot;1.0&quot;?&gt;&lt;athena xmlns=&quot;http://schemas.microsoft.com/edu/athena&quot; version=&quot;0.1.2681.0&quot;&gt;&lt;timings duration=&quot;771&quot;/&gt;&lt;/athena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THENA.CUSTOMXMLID" val="{FB2887A9-40C3-4185-B25D-CD99C9E6BA94}"/>
  <p:tag name="ATHENA.CUSTOMXMLCONTENT" val="&lt;?xml version=&quot;1.0&quot;?&gt;&lt;athena xmlns=&quot;http://schemas.microsoft.com/edu/athena&quot; version=&quot;0.1.2681.0&quot;&gt;&lt;timings duration=&quot;931&quot;/&gt;&lt;/athena&gt;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item1.xml><?xml version="1.0" encoding="utf-8"?>
<athena xmlns="http://schemas.microsoft.com/edu/athena" version="0.1.2681.0">
  <timings duration="771"/>
</athena>
</file>

<file path=customXml/item2.xml><?xml version="1.0" encoding="utf-8"?>
<athena xmlns="http://schemas.microsoft.com/edu/athena" version="0.1.2681.0">
  <timings duration="840"/>
</athena>
</file>

<file path=customXml/item3.xml><?xml version="1.0" encoding="utf-8"?>
<athena xmlns="http://schemas.microsoft.com/edu/athena" version="0.1.2681.0">
  <timings duration="5398"/>
</athena>
</file>

<file path=customXml/item4.xml><?xml version="1.0" encoding="utf-8"?>
<athena xmlns="http://schemas.microsoft.com/edu/athena" version="0.1.2681.0">
  <timings duration="1905"/>
</athena>
</file>

<file path=customXml/item5.xml><?xml version="1.0" encoding="utf-8"?>
<athena xmlns="http://schemas.microsoft.com/edu/athena" version="0.1.2681.0">
  <timings duration="1121"/>
</athena>
</file>

<file path=customXml/item6.xml><?xml version="1.0" encoding="utf-8"?>
<athena xmlns="http://schemas.microsoft.com/edu/athena" version="0.1.2681.0">
  <timings duration="874"/>
</athena>
</file>

<file path=customXml/item7.xml><?xml version="1.0" encoding="utf-8"?>
<athena xmlns="http://schemas.microsoft.com/edu/athena" version="0.1.2681.0">
  <timings duration="613"/>
</athena>
</file>

<file path=customXml/item8.xml><?xml version="1.0" encoding="utf-8"?>
<athena xmlns="http://schemas.microsoft.com/edu/athena" version="0.1.2681.0">
  <timings duration="931"/>
</athena>
</file>

<file path=customXml/itemProps1.xml><?xml version="1.0" encoding="utf-8"?>
<ds:datastoreItem xmlns:ds="http://schemas.openxmlformats.org/officeDocument/2006/customXml" ds:itemID="{E3A6EC3B-C27E-4BA5-A70E-45152EF36252}">
  <ds:schemaRefs>
    <ds:schemaRef ds:uri="http://schemas.microsoft.com/edu/athena"/>
  </ds:schemaRefs>
</ds:datastoreItem>
</file>

<file path=customXml/itemProps2.xml><?xml version="1.0" encoding="utf-8"?>
<ds:datastoreItem xmlns:ds="http://schemas.openxmlformats.org/officeDocument/2006/customXml" ds:itemID="{22E486E2-EF06-456D-83A6-CA663057F74C}">
  <ds:schemaRefs>
    <ds:schemaRef ds:uri="http://schemas.microsoft.com/edu/athena"/>
  </ds:schemaRefs>
</ds:datastoreItem>
</file>

<file path=customXml/itemProps3.xml><?xml version="1.0" encoding="utf-8"?>
<ds:datastoreItem xmlns:ds="http://schemas.openxmlformats.org/officeDocument/2006/customXml" ds:itemID="{27F8B411-B586-40B8-8FB9-40A3049AB0F3}">
  <ds:schemaRefs>
    <ds:schemaRef ds:uri="http://schemas.microsoft.com/edu/athena"/>
  </ds:schemaRefs>
</ds:datastoreItem>
</file>

<file path=customXml/itemProps4.xml><?xml version="1.0" encoding="utf-8"?>
<ds:datastoreItem xmlns:ds="http://schemas.openxmlformats.org/officeDocument/2006/customXml" ds:itemID="{AEFAC079-7127-4B6D-9E82-CDDA70F7E58D}">
  <ds:schemaRefs>
    <ds:schemaRef ds:uri="http://schemas.microsoft.com/edu/athena"/>
  </ds:schemaRefs>
</ds:datastoreItem>
</file>

<file path=customXml/itemProps5.xml><?xml version="1.0" encoding="utf-8"?>
<ds:datastoreItem xmlns:ds="http://schemas.openxmlformats.org/officeDocument/2006/customXml" ds:itemID="{249D4217-F2D6-403B-8F47-2E407477BE37}">
  <ds:schemaRefs>
    <ds:schemaRef ds:uri="http://schemas.microsoft.com/edu/athena"/>
  </ds:schemaRefs>
</ds:datastoreItem>
</file>

<file path=customXml/itemProps6.xml><?xml version="1.0" encoding="utf-8"?>
<ds:datastoreItem xmlns:ds="http://schemas.openxmlformats.org/officeDocument/2006/customXml" ds:itemID="{0817A031-AFE3-43C7-A8DE-84B3A6E508C7}">
  <ds:schemaRefs>
    <ds:schemaRef ds:uri="http://schemas.microsoft.com/edu/athena"/>
  </ds:schemaRefs>
</ds:datastoreItem>
</file>

<file path=customXml/itemProps7.xml><?xml version="1.0" encoding="utf-8"?>
<ds:datastoreItem xmlns:ds="http://schemas.openxmlformats.org/officeDocument/2006/customXml" ds:itemID="{340E4AD8-AF1A-407B-A960-495BFFA8856E}">
  <ds:schemaRefs>
    <ds:schemaRef ds:uri="http://schemas.microsoft.com/edu/athena"/>
  </ds:schemaRefs>
</ds:datastoreItem>
</file>

<file path=customXml/itemProps8.xml><?xml version="1.0" encoding="utf-8"?>
<ds:datastoreItem xmlns:ds="http://schemas.openxmlformats.org/officeDocument/2006/customXml" ds:itemID="{FB2887A9-40C3-4185-B25D-CD99C9E6BA94}">
  <ds:schemaRefs>
    <ds:schemaRef ds:uri="http://schemas.microsoft.com/edu/athen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TC104033919[[fn=Circuit]]</Template>
  <TotalTime>1321</TotalTime>
  <Words>156</Words>
  <Application>Microsoft Office PowerPoint</Application>
  <PresentationFormat>Widescreen</PresentationFormat>
  <Paragraphs>27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Trebuchet MS</vt:lpstr>
      <vt:lpstr>Tw Cen MT</vt:lpstr>
      <vt:lpstr>Circuit</vt:lpstr>
      <vt:lpstr>Give your app some global appeal</vt:lpstr>
      <vt:lpstr>Why localize?</vt:lpstr>
      <vt:lpstr>Case Study – Upload to YouTube</vt:lpstr>
      <vt:lpstr>Upload to YouTube – Usage Statistics - Geography</vt:lpstr>
      <vt:lpstr>Upload to YouTube – Usage Statistics - Language</vt:lpstr>
      <vt:lpstr>Upload to YouTube - Support</vt:lpstr>
      <vt:lpstr>Other Mobile Operating Systems</vt:lpstr>
      <vt:lpstr>PowerPoint Presentation</vt:lpstr>
      <vt:lpstr>Feedback is appreciated!</vt:lpstr>
    </vt:vector>
  </TitlesOfParts>
  <Company>Starkey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Give your app some global appeal</dc:title>
  <dc:creator>Brandon H</dc:creator>
  <cp:lastModifiedBy>Brandon H</cp:lastModifiedBy>
  <cp:revision>16</cp:revision>
  <dcterms:created xsi:type="dcterms:W3CDTF">2014-08-15T15:58:05Z</dcterms:created>
  <dcterms:modified xsi:type="dcterms:W3CDTF">2016-04-18T01:58:57Z</dcterms:modified>
</cp:coreProperties>
</file>